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17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30295533"/>
              </p:ext>
            </p:extLst>
          </p:nvPr>
        </p:nvGraphicFramePr>
        <p:xfrm>
          <a:off x="307975" y="2588895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123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039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04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Переменная облачность, днем небольшой дождь, гроза. Ветер юго-восточный с переходом на юго-западный 9-14 м/с. Температура воздуха ночью 4-6, днем 19-21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05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04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юго-восточный, южный 9-14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10-12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тепла.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ночью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804776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 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8926129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27858</TotalTime>
  <Words>604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4282</cp:revision>
  <cp:lastPrinted>2021-07-01T03:56:27Z</cp:lastPrinted>
  <dcterms:created xsi:type="dcterms:W3CDTF">2018-03-27T06:03:00Z</dcterms:created>
  <dcterms:modified xsi:type="dcterms:W3CDTF">2026-05-03T08:14:47Z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